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5"/>
  </p:handoutMasterIdLst>
  <p:sldIdLst>
    <p:sldId id="256" r:id="rId3"/>
    <p:sldId id="258" r:id="rId4"/>
  </p:sldIdLst>
  <p:sldSz cx="12192000" cy="6858000"/>
  <p:notesSz cx="6797675" cy="992632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ustomXml" Target="../customXml/item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ustomXml" Target="../customXml/item3.xml"/><Relationship Id="rId10" Type="http://schemas.openxmlformats.org/officeDocument/2006/relationships/customXml" Target="../customXml/item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7AE85-1533-449E-A796-A26EB939940F}" type="datetimeFigureOut">
              <a:rPr lang="sl-SI" smtClean="0"/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FBE94-F716-49C0-AA9D-E0CBB4210F43}" type="slidenum">
              <a:rPr lang="sl-SI" smtClean="0"/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sl-SI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9" y="6221336"/>
            <a:ext cx="1305761" cy="273943"/>
          </a:xfrm>
          <a:prstGeom prst="rect">
            <a:avLst/>
          </a:prstGeom>
        </p:spPr>
      </p:pic>
      <p:sp>
        <p:nvSpPr>
          <p:cNvPr id="11" name="Označba mesta noge 4"/>
          <p:cNvSpPr txBox="1"/>
          <p:nvPr userDrawn="1"/>
        </p:nvSpPr>
        <p:spPr>
          <a:xfrm>
            <a:off x="2947887" y="6089749"/>
            <a:ext cx="1964123" cy="5371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konferenca o učenju </a:t>
            </a:r>
            <a:endParaRPr lang="sl-SI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l-SI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poučevanju matematike </a:t>
            </a:r>
            <a:endParaRPr lang="sl-SI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l-SI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KUPM 2024</a:t>
            </a:r>
            <a:endParaRPr lang="sl-SI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065" y="6194079"/>
            <a:ext cx="1076978" cy="215541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938" y="6242460"/>
            <a:ext cx="1663235" cy="167160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074" y="6242459"/>
            <a:ext cx="491569" cy="248577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968714" y="5698606"/>
            <a:ext cx="1601582" cy="11593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7035114"/>
          </a:xfrm>
          <a:prstGeom prst="rect">
            <a:avLst/>
          </a:prstGeom>
        </p:spPr>
      </p:pic>
      <p:cxnSp>
        <p:nvCxnSpPr>
          <p:cNvPr id="11" name="Raven povezovalnik 10"/>
          <p:cNvCxnSpPr/>
          <p:nvPr userDrawn="1"/>
        </p:nvCxnSpPr>
        <p:spPr>
          <a:xfrm flipV="1">
            <a:off x="4662637" y="6473583"/>
            <a:ext cx="6178609" cy="3438"/>
          </a:xfrm>
          <a:prstGeom prst="line">
            <a:avLst/>
          </a:prstGeom>
          <a:ln w="6350">
            <a:solidFill>
              <a:srgbClr val="F47E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značba mesta noge 4"/>
          <p:cNvSpPr txBox="1"/>
          <p:nvPr userDrawn="1"/>
        </p:nvSpPr>
        <p:spPr>
          <a:xfrm>
            <a:off x="1552401" y="6376086"/>
            <a:ext cx="3110236" cy="416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konferenca o učenju in poučevanju matematike KUPM 2024</a:t>
            </a:r>
            <a:endParaRPr lang="sl-SI" sz="11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  <a:endParaRPr lang="sl-SI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  <a:endParaRPr lang="sl-SI"/>
          </a:p>
          <a:p>
            <a:pPr lvl="1"/>
            <a:r>
              <a:rPr lang="sl-SI"/>
              <a:t>Druga raven</a:t>
            </a:r>
            <a:endParaRPr lang="sl-SI"/>
          </a:p>
          <a:p>
            <a:pPr lvl="2"/>
            <a:r>
              <a:rPr lang="sl-SI"/>
              <a:t>Tretja raven</a:t>
            </a:r>
            <a:endParaRPr lang="sl-SI"/>
          </a:p>
          <a:p>
            <a:pPr lvl="3"/>
            <a:r>
              <a:rPr lang="sl-SI"/>
              <a:t>Četrta raven</a:t>
            </a:r>
            <a:endParaRPr lang="sl-SI"/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2D8B-F669-40F8-996B-E8CDB7AE6916}" type="datetimeFigureOut">
              <a:rPr lang="sl-SI" smtClean="0"/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FF130-5752-410D-9A35-C2D6A904CA1E}" type="slidenum">
              <a:rPr lang="sl-SI" smtClean="0"/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"/>
          <p:cNvSpPr txBox="1"/>
          <p:nvPr/>
        </p:nvSpPr>
        <p:spPr>
          <a:xfrm>
            <a:off x="2865400" y="1861870"/>
            <a:ext cx="7821283" cy="1503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4000" b="1" dirty="0">
                <a:solidFill>
                  <a:schemeClr val="bg1"/>
                </a:solidFill>
                <a:latin typeface="+mn-lt"/>
              </a:rPr>
              <a:t>Naslov predavanja</a:t>
            </a:r>
            <a:br>
              <a:rPr lang="sl-SI" sz="4000" b="1" dirty="0">
                <a:solidFill>
                  <a:schemeClr val="bg1"/>
                </a:solidFill>
                <a:latin typeface="+mn-lt"/>
              </a:rPr>
            </a:br>
            <a:r>
              <a:rPr lang="sl-SI" sz="4000" b="1" dirty="0" err="1">
                <a:solidFill>
                  <a:schemeClr val="bg1"/>
                </a:solidFill>
                <a:latin typeface="+mn-lt"/>
              </a:rPr>
              <a:t>Calibri</a:t>
            </a:r>
            <a:r>
              <a:rPr lang="sl-SI" sz="4000" b="1" dirty="0">
                <a:solidFill>
                  <a:schemeClr val="bg1"/>
                </a:solidFill>
                <a:latin typeface="+mn-lt"/>
              </a:rPr>
              <a:t> / 36 </a:t>
            </a:r>
            <a:r>
              <a:rPr lang="sl-SI" sz="4000" b="1" dirty="0" err="1">
                <a:solidFill>
                  <a:schemeClr val="bg1"/>
                </a:solidFill>
                <a:latin typeface="+mn-lt"/>
              </a:rPr>
              <a:t>pt</a:t>
            </a:r>
            <a:r>
              <a:rPr lang="sl-SI" sz="4000" b="1" dirty="0">
                <a:solidFill>
                  <a:schemeClr val="bg1"/>
                </a:solidFill>
                <a:latin typeface="+mn-lt"/>
              </a:rPr>
              <a:t> / </a:t>
            </a:r>
            <a:r>
              <a:rPr lang="sl-SI" sz="4000" b="1" dirty="0" err="1">
                <a:solidFill>
                  <a:schemeClr val="bg1"/>
                </a:solidFill>
                <a:latin typeface="+mn-lt"/>
              </a:rPr>
              <a:t>bold</a:t>
            </a:r>
            <a:br>
              <a:rPr lang="sl-SI" sz="3600" dirty="0">
                <a:solidFill>
                  <a:schemeClr val="bg1"/>
                </a:solidFill>
              </a:rPr>
            </a:br>
            <a:endParaRPr lang="sl-SI" sz="3200" dirty="0">
              <a:solidFill>
                <a:schemeClr val="bg1"/>
              </a:solidFill>
            </a:endParaRPr>
          </a:p>
        </p:txBody>
      </p:sp>
      <p:cxnSp>
        <p:nvCxnSpPr>
          <p:cNvPr id="13" name="Raven povezovalnik 12"/>
          <p:cNvCxnSpPr/>
          <p:nvPr/>
        </p:nvCxnSpPr>
        <p:spPr>
          <a:xfrm flipV="1">
            <a:off x="2976107" y="3339858"/>
            <a:ext cx="7599871" cy="258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dnaslov 2"/>
          <p:cNvSpPr txBox="1"/>
          <p:nvPr/>
        </p:nvSpPr>
        <p:spPr>
          <a:xfrm>
            <a:off x="2865400" y="3831892"/>
            <a:ext cx="7821284" cy="1171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>
                <a:solidFill>
                  <a:schemeClr val="bg1"/>
                </a:solidFill>
              </a:rPr>
              <a:t>Naziv, ime in priimek predavatelja            </a:t>
            </a:r>
            <a:r>
              <a:rPr lang="sl-SI" dirty="0" err="1">
                <a:solidFill>
                  <a:schemeClr val="bg1"/>
                </a:solidFill>
              </a:rPr>
              <a:t>Calibri</a:t>
            </a:r>
            <a:r>
              <a:rPr lang="sl-SI" dirty="0">
                <a:solidFill>
                  <a:schemeClr val="bg1"/>
                </a:solidFill>
              </a:rPr>
              <a:t> /24 </a:t>
            </a:r>
            <a:r>
              <a:rPr lang="sl-SI" dirty="0" err="1">
                <a:solidFill>
                  <a:schemeClr val="bg1"/>
                </a:solidFill>
              </a:rPr>
              <a:t>pt</a:t>
            </a:r>
            <a:endParaRPr lang="sl-SI" dirty="0">
              <a:solidFill>
                <a:schemeClr val="bg1"/>
              </a:solidFill>
            </a:endParaRPr>
          </a:p>
          <a:p>
            <a:pPr algn="l"/>
            <a:r>
              <a:rPr lang="sl-SI" sz="2000" dirty="0">
                <a:solidFill>
                  <a:schemeClr val="bg1"/>
                </a:solidFill>
              </a:rPr>
              <a:t>Inštitucija </a:t>
            </a:r>
            <a:r>
              <a:rPr lang="sl-SI" sz="2000" dirty="0" err="1">
                <a:solidFill>
                  <a:schemeClr val="bg1"/>
                </a:solidFill>
              </a:rPr>
              <a:t>Calibri</a:t>
            </a:r>
            <a:r>
              <a:rPr lang="sl-SI" sz="2000" dirty="0">
                <a:solidFill>
                  <a:schemeClr val="bg1"/>
                </a:solidFill>
              </a:rPr>
              <a:t> / 20 </a:t>
            </a:r>
            <a:r>
              <a:rPr lang="sl-SI" sz="2000" dirty="0" err="1">
                <a:solidFill>
                  <a:schemeClr val="bg1"/>
                </a:solidFill>
              </a:rPr>
              <a:t>pt</a:t>
            </a:r>
            <a:r>
              <a:rPr lang="sl-SI" sz="2000" dirty="0">
                <a:solidFill>
                  <a:schemeClr val="bg1"/>
                </a:solidFill>
              </a:rPr>
              <a:t> </a:t>
            </a:r>
            <a:endParaRPr lang="sl-SI" sz="2000" dirty="0">
              <a:solidFill>
                <a:schemeClr val="bg1"/>
              </a:solidFill>
            </a:endParaRPr>
          </a:p>
        </p:txBody>
      </p:sp>
      <p:sp>
        <p:nvSpPr>
          <p:cNvPr id="16" name="Podnaslov 2"/>
          <p:cNvSpPr txBox="1"/>
          <p:nvPr/>
        </p:nvSpPr>
        <p:spPr>
          <a:xfrm>
            <a:off x="2865400" y="5149833"/>
            <a:ext cx="3011698" cy="370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sz="1600" dirty="0">
                <a:solidFill>
                  <a:schemeClr val="bg1"/>
                </a:solidFill>
                <a:latin typeface="+mj-lt"/>
              </a:rPr>
              <a:t>Laško, 11. in 12. november 2024</a:t>
            </a:r>
            <a:endParaRPr lang="sl-SI" sz="1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39c611c-d4e4-4679-8296-25aacb133403" xsi:nil="true"/>
    <lcf76f155ced4ddcb4097134ff3c332f xmlns="771ddbd4-0a61-420c-9c5b-0516151562c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06D76EAACDA444B6F083E976773DEE" ma:contentTypeVersion="17" ma:contentTypeDescription="Ustvari nov dokument." ma:contentTypeScope="" ma:versionID="717e0bfb4af0152767c2aa30431bd32c">
  <xsd:schema xmlns:xsd="http://www.w3.org/2001/XMLSchema" xmlns:xs="http://www.w3.org/2001/XMLSchema" xmlns:p="http://schemas.microsoft.com/office/2006/metadata/properties" xmlns:ns2="771ddbd4-0a61-420c-9c5b-0516151562c9" xmlns:ns3="639c611c-d4e4-4679-8296-25aacb133403" targetNamespace="http://schemas.microsoft.com/office/2006/metadata/properties" ma:root="true" ma:fieldsID="f98e8c5e2192871e745079a8ac1de568" ns2:_="" ns3:_="">
    <xsd:import namespace="771ddbd4-0a61-420c-9c5b-0516151562c9"/>
    <xsd:import namespace="639c611c-d4e4-4679-8296-25aacb1334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ddbd4-0a61-420c-9c5b-0516151562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Oznake slike" ma:readOnly="false" ma:fieldId="{5cf76f15-5ced-4ddc-b409-7134ff3c332f}" ma:taxonomyMulti="true" ma:sspId="8672001a-a426-428b-916b-40e63e7c60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c611c-d4e4-4679-8296-25aacb13340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d2e9d222-211e-4487-bc28-e69e384255e6}" ma:internalName="TaxCatchAll" ma:showField="CatchAllData" ma:web="639c611c-d4e4-4679-8296-25aacb1334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C9857C-8CA8-448D-AC7B-A6CAC6975685}">
  <ds:schemaRefs/>
</ds:datastoreItem>
</file>

<file path=customXml/itemProps2.xml><?xml version="1.0" encoding="utf-8"?>
<ds:datastoreItem xmlns:ds="http://schemas.openxmlformats.org/officeDocument/2006/customXml" ds:itemID="{03D5E7F8-6E30-46DC-A0F5-21075F645D2C}">
  <ds:schemaRefs/>
</ds:datastoreItem>
</file>

<file path=customXml/itemProps3.xml><?xml version="1.0" encoding="utf-8"?>
<ds:datastoreItem xmlns:ds="http://schemas.openxmlformats.org/officeDocument/2006/customXml" ds:itemID="{5E3E4CD9-4754-4D9E-A242-A5241BA42A4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WPS Presentation</Application>
  <PresentationFormat>Širokozaslonsko</PresentationFormat>
  <Paragraphs>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Officeova tema</vt:lpstr>
      <vt:lpstr>PowerPoint 演示文稿</vt:lpstr>
      <vt:lpstr>PowerPoint 演示文稿</vt:lpstr>
    </vt:vector>
  </TitlesOfParts>
  <Company>Zavod RS za šolstvo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Konferenca učiteljic in učiteljev  razrednega pouka</dc:title>
  <dc:creator>Zvonka Kos</dc:creator>
  <cp:lastModifiedBy>Lidija Pulko</cp:lastModifiedBy>
  <cp:revision>29</cp:revision>
  <cp:lastPrinted>2024-03-12T12:56:00Z</cp:lastPrinted>
  <dcterms:created xsi:type="dcterms:W3CDTF">2024-02-28T09:15:00Z</dcterms:created>
  <dcterms:modified xsi:type="dcterms:W3CDTF">2024-10-06T04:06:06Z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0x010100B406D76EAACDA444B6F083E976773DEE</vt:lpwstr>
  </property>
  <property fmtid="{D5CDD505-2E9C-101B-9397-08002B2CF9AE}" pid="3" name="ICV">
    <vt:lpwstr>79E4506E3DC34AA4A9ED22D069F7723A_13</vt:lpwstr>
  </property>
  <property fmtid="{D5CDD505-2E9C-101B-9397-08002B2CF9AE}" pid="4" name="KSOProductBuildVer">
    <vt:lpwstr>1033-12.2.0.18283</vt:lpwstr>
  </property>
</Properties>
</file>